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2UxgNNQLB6dp7B1vbyXl0XvX1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a4fb62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0a4fb62f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0a4fb62fd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0a4fb62f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0a4fb62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0a4fb62f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26a4b8a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26a4b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3" name="Google Shape;23;p13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13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13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13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13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/>
          <p:nvPr>
            <p:ph idx="2" type="pic"/>
          </p:nvPr>
        </p:nvSpPr>
        <p:spPr>
          <a:xfrm>
            <a:off x="685800" y="533400"/>
            <a:ext cx="10818812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9" name="Google Shape;99;p2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2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3" type="body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17"/>
          <p:cNvSpPr txBox="1"/>
          <p:nvPr>
            <p:ph idx="4" type="body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2" type="body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/>
          <p:nvPr>
            <p:ph idx="2" type="pic"/>
          </p:nvPr>
        </p:nvSpPr>
        <p:spPr>
          <a:xfrm>
            <a:off x="989012" y="914400"/>
            <a:ext cx="3280974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1"/>
          <p:cNvSpPr txBox="1"/>
          <p:nvPr>
            <p:ph idx="1" type="body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6" name="Google Shape;76;p2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7" name="Google Shape;7;p1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1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PIseNm5pvZV4WAT6l4Cs8WFY-1xFUeFb/view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oHRQmiVYKGO4K_zEqhrRk32rGmj40Vmd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atrón de fondo&#10;&#10;Descripción generada automáticamente" id="140" name="Google Shape;140;p1"/>
          <p:cNvPicPr preferRelativeResize="0"/>
          <p:nvPr/>
        </p:nvPicPr>
        <p:blipFill rotWithShape="1">
          <a:blip r:embed="rId3">
            <a:alphaModFix/>
          </a:blip>
          <a:srcRect b="0" l="4587" r="6523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/>
          <p:nvPr/>
        </p:nvSpPr>
        <p:spPr>
          <a:xfrm flipH="1">
            <a:off x="0" y="0"/>
            <a:ext cx="12191075" cy="6857998"/>
          </a:xfrm>
          <a:prstGeom prst="snip2DiagRect">
            <a:avLst>
              <a:gd fmla="val 0" name="adj1"/>
              <a:gd fmla="val 42414" name="adj2"/>
            </a:avLst>
          </a:prstGeom>
          <a:gradFill>
            <a:gsLst>
              <a:gs pos="0">
                <a:srgbClr val="62D2EF">
                  <a:alpha val="78823"/>
                </a:srgbClr>
              </a:gs>
              <a:gs pos="2000">
                <a:srgbClr val="62D2EF">
                  <a:alpha val="78823"/>
                </a:srgbClr>
              </a:gs>
              <a:gs pos="100000">
                <a:srgbClr val="05578D">
                  <a:alpha val="8784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"/>
          <p:cNvSpPr txBox="1"/>
          <p:nvPr>
            <p:ph type="ctrTitle"/>
          </p:nvPr>
        </p:nvSpPr>
        <p:spPr>
          <a:xfrm>
            <a:off x="571274" y="2509284"/>
            <a:ext cx="6767736" cy="248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1" lang="es-ES"/>
              <a:t>PROFE NO LO HICIMOS</a:t>
            </a:r>
            <a:endParaRPr b="1" i="1"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614249" y="5071532"/>
            <a:ext cx="5133408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b="1" i="1" lang="es-ES">
                <a:solidFill>
                  <a:schemeClr val="lt1"/>
                </a:solidFill>
              </a:rPr>
              <a:t>Sprint 2</a:t>
            </a:r>
            <a:endParaRPr b="1" i="1"/>
          </a:p>
        </p:txBody>
      </p:sp>
      <p:grpSp>
        <p:nvGrpSpPr>
          <p:cNvPr id="144" name="Google Shape;144;p1"/>
          <p:cNvGrpSpPr/>
          <p:nvPr/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5" name="Google Shape;145;p1"/>
            <p:cNvCxnSpPr/>
            <p:nvPr/>
          </p:nvCxnSpPr>
          <p:spPr>
            <a:xfrm flipH="1">
              <a:off x="8228012" y="8467"/>
              <a:ext cx="3810000" cy="3810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"/>
            <p:cNvCxnSpPr/>
            <p:nvPr/>
          </p:nvCxnSpPr>
          <p:spPr>
            <a:xfrm flipH="1">
              <a:off x="6108170" y="91545"/>
              <a:ext cx="6080655" cy="6080655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"/>
            <p:cNvCxnSpPr/>
            <p:nvPr/>
          </p:nvCxnSpPr>
          <p:spPr>
            <a:xfrm flipH="1">
              <a:off x="7235825" y="228600"/>
              <a:ext cx="4953000" cy="4953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"/>
            <p:cNvCxnSpPr/>
            <p:nvPr/>
          </p:nvCxnSpPr>
          <p:spPr>
            <a:xfrm flipH="1">
              <a:off x="7335837" y="32278"/>
              <a:ext cx="4852989" cy="4852989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1"/>
            <p:cNvCxnSpPr/>
            <p:nvPr/>
          </p:nvCxnSpPr>
          <p:spPr>
            <a:xfrm flipH="1">
              <a:off x="7845426" y="609601"/>
              <a:ext cx="4343399" cy="4343399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69" name="Google Shape;269;p1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1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1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1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4" name="Google Shape;27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276" name="Google Shape;276;p10"/>
          <p:cNvPicPr preferRelativeResize="0"/>
          <p:nvPr/>
        </p:nvPicPr>
        <p:blipFill rotWithShape="1">
          <a:blip r:embed="rId3">
            <a:alphaModFix/>
          </a:blip>
          <a:srcRect b="-3" l="9722" r="10382" t="0"/>
          <a:stretch/>
        </p:blipFill>
        <p:spPr>
          <a:xfrm>
            <a:off x="789096" y="781589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490693" y="0"/>
                </a:moveTo>
                <a:lnTo>
                  <a:pt x="5226470" y="0"/>
                </a:lnTo>
                <a:lnTo>
                  <a:pt x="5226470" y="4955408"/>
                </a:lnTo>
                <a:lnTo>
                  <a:pt x="0" y="4955408"/>
                </a:lnTo>
                <a:lnTo>
                  <a:pt x="0" y="48154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Un grupo de paraguas de colores&#10;&#10;Descripción generada automáticamente con confianza media" id="277" name="Google Shape;277;p10"/>
          <p:cNvPicPr preferRelativeResize="0"/>
          <p:nvPr/>
        </p:nvPicPr>
        <p:blipFill rotWithShape="1">
          <a:blip r:embed="rId4">
            <a:alphaModFix/>
          </a:blip>
          <a:srcRect b="-1" l="27633" r="16994" t="0"/>
          <a:stretch/>
        </p:blipFill>
        <p:spPr>
          <a:xfrm>
            <a:off x="6176433" y="789546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0" y="0"/>
                </a:moveTo>
                <a:lnTo>
                  <a:pt x="5226470" y="0"/>
                </a:lnTo>
                <a:lnTo>
                  <a:pt x="5226470" y="4485508"/>
                </a:lnTo>
                <a:lnTo>
                  <a:pt x="4747647" y="4955408"/>
                </a:lnTo>
                <a:lnTo>
                  <a:pt x="0" y="4955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8" name="Google Shape;278;p10"/>
          <p:cNvSpPr/>
          <p:nvPr/>
        </p:nvSpPr>
        <p:spPr>
          <a:xfrm>
            <a:off x="1358283" y="789546"/>
            <a:ext cx="2459115" cy="1261196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1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84" name="Google Shape;284;p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1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1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1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9" name="Google Shape;28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290" name="Google Shape;290;p11"/>
          <p:cNvPicPr preferRelativeResize="0"/>
          <p:nvPr/>
        </p:nvPicPr>
        <p:blipFill rotWithShape="1">
          <a:blip r:embed="rId3">
            <a:alphaModFix/>
          </a:blip>
          <a:srcRect b="-4" l="10999" r="11660" t="0"/>
          <a:stretch/>
        </p:blipFill>
        <p:spPr>
          <a:xfrm>
            <a:off x="643467" y="643467"/>
            <a:ext cx="4010828" cy="3928533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12700">
              <a:srgbClr val="000000">
                <a:alpha val="38823"/>
              </a:srgbClr>
            </a:outerShdw>
          </a:effectLst>
        </p:spPr>
      </p:pic>
      <p:sp>
        <p:nvSpPr>
          <p:cNvPr id="291" name="Google Shape;291;p11"/>
          <p:cNvSpPr/>
          <p:nvPr/>
        </p:nvSpPr>
        <p:spPr>
          <a:xfrm>
            <a:off x="4821912" y="643467"/>
            <a:ext cx="6726620" cy="1481665"/>
          </a:xfrm>
          <a:prstGeom prst="rect">
            <a:avLst/>
          </a:prstGeom>
          <a:solidFill>
            <a:schemeClr val="l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643467" y="4753777"/>
            <a:ext cx="4007453" cy="1460755"/>
          </a:xfrm>
          <a:prstGeom prst="rect">
            <a:avLst/>
          </a:prstGeom>
          <a:solidFill>
            <a:schemeClr val="l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p11"/>
          <p:cNvPicPr preferRelativeResize="0"/>
          <p:nvPr/>
        </p:nvPicPr>
        <p:blipFill rotWithShape="1">
          <a:blip r:embed="rId4">
            <a:alphaModFix/>
          </a:blip>
          <a:srcRect b="1" l="0" r="6636" t="0"/>
          <a:stretch/>
        </p:blipFill>
        <p:spPr>
          <a:xfrm>
            <a:off x="4818537" y="2285999"/>
            <a:ext cx="6729995" cy="3928533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12700">
              <a:srgbClr val="000000">
                <a:alpha val="38823"/>
              </a:srgbClr>
            </a:outerShdw>
          </a:effectLst>
        </p:spPr>
      </p:pic>
      <p:sp>
        <p:nvSpPr>
          <p:cNvPr id="294" name="Google Shape;294;p11"/>
          <p:cNvSpPr/>
          <p:nvPr/>
        </p:nvSpPr>
        <p:spPr>
          <a:xfrm>
            <a:off x="1242874" y="2015231"/>
            <a:ext cx="967666" cy="1012054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1127465" y="5299488"/>
            <a:ext cx="28424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Lago y rio sin desarrollar</a:t>
            </a:r>
            <a:endParaRPr i="1"/>
          </a:p>
        </p:txBody>
      </p:sp>
      <p:sp>
        <p:nvSpPr>
          <p:cNvPr id="296" name="Google Shape;296;p11"/>
          <p:cNvSpPr txBox="1"/>
          <p:nvPr/>
        </p:nvSpPr>
        <p:spPr>
          <a:xfrm>
            <a:off x="6096000" y="1199633"/>
            <a:ext cx="38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Vista general del mapa principal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100" y="1597775"/>
            <a:ext cx="4198375" cy="1885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"/>
          <p:cNvSpPr txBox="1"/>
          <p:nvPr>
            <p:ph type="title"/>
          </p:nvPr>
        </p:nvSpPr>
        <p:spPr>
          <a:xfrm>
            <a:off x="344387" y="17140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i="1" lang="es-ES"/>
              <a:t>MECÁNICA DE PESCA</a:t>
            </a:r>
            <a:endParaRPr b="1" i="1"/>
          </a:p>
        </p:txBody>
      </p:sp>
      <p:pic>
        <p:nvPicPr>
          <p:cNvPr id="303" name="Google Shape;3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500" y="2470399"/>
            <a:ext cx="2570475" cy="34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475" y="1678596"/>
            <a:ext cx="3865575" cy="43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"/>
          <p:cNvSpPr txBox="1"/>
          <p:nvPr/>
        </p:nvSpPr>
        <p:spPr>
          <a:xfrm>
            <a:off x="5714450" y="1105175"/>
            <a:ext cx="478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i="1" lang="es-E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Colliders para la pesca</a:t>
            </a:r>
            <a:endParaRPr i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0a4fb62fd_0_10"/>
          <p:cNvSpPr txBox="1"/>
          <p:nvPr>
            <p:ph type="title"/>
          </p:nvPr>
        </p:nvSpPr>
        <p:spPr>
          <a:xfrm>
            <a:off x="344387" y="17140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i="1" lang="es-ES"/>
              <a:t>MECÁNICA DE PESCA</a:t>
            </a:r>
            <a:endParaRPr b="1" i="1"/>
          </a:p>
        </p:txBody>
      </p:sp>
      <p:sp>
        <p:nvSpPr>
          <p:cNvPr id="311" name="Google Shape;311;g100a4fb62fd_0_10"/>
          <p:cNvSpPr txBox="1"/>
          <p:nvPr>
            <p:ph type="title"/>
          </p:nvPr>
        </p:nvSpPr>
        <p:spPr>
          <a:xfrm>
            <a:off x="1177787" y="1830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s-ES" sz="2000"/>
              <a:t>Movimiento de los peces</a:t>
            </a:r>
            <a:endParaRPr i="1" sz="2000"/>
          </a:p>
        </p:txBody>
      </p:sp>
      <p:pic>
        <p:nvPicPr>
          <p:cNvPr id="312" name="Google Shape;312;g100a4fb62f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825" y="1678598"/>
            <a:ext cx="4785650" cy="45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a4fb62fd_1_2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00a4fb62fd_1_2"/>
          <p:cNvSpPr txBox="1"/>
          <p:nvPr>
            <p:ph idx="1" type="body"/>
          </p:nvPr>
        </p:nvSpPr>
        <p:spPr>
          <a:xfrm>
            <a:off x="684212" y="685800"/>
            <a:ext cx="8534400" cy="361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100a4fb62fd_1_2" title="mecanica pesca prototip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52" y="685800"/>
            <a:ext cx="10759485" cy="60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00a4fb62fd_1_2"/>
          <p:cNvSpPr txBox="1"/>
          <p:nvPr/>
        </p:nvSpPr>
        <p:spPr>
          <a:xfrm>
            <a:off x="1875000" y="56900"/>
            <a:ext cx="7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g100a4fb62fd_1_2"/>
          <p:cNvSpPr txBox="1"/>
          <p:nvPr>
            <p:ph type="title"/>
          </p:nvPr>
        </p:nvSpPr>
        <p:spPr>
          <a:xfrm>
            <a:off x="1491187" y="5690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i="1" lang="es-ES" sz="3300"/>
              <a:t>MECÁNICA DE PESCA</a:t>
            </a:r>
            <a:endParaRPr b="1" i="1" sz="3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0a4fb62fd_0_15"/>
          <p:cNvSpPr txBox="1"/>
          <p:nvPr>
            <p:ph type="title"/>
          </p:nvPr>
        </p:nvSpPr>
        <p:spPr>
          <a:xfrm>
            <a:off x="617462" y="84975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i="1" lang="es-ES" u="sng"/>
              <a:t>Próximos Sprints</a:t>
            </a:r>
            <a:endParaRPr b="1" i="1" u="sng"/>
          </a:p>
        </p:txBody>
      </p:sp>
      <p:sp>
        <p:nvSpPr>
          <p:cNvPr id="327" name="Google Shape;327;g100a4fb62fd_0_15"/>
          <p:cNvSpPr txBox="1"/>
          <p:nvPr/>
        </p:nvSpPr>
        <p:spPr>
          <a:xfrm>
            <a:off x="833275" y="2230650"/>
            <a:ext cx="773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Char char="●"/>
            </a:pPr>
            <a:r>
              <a:rPr i="1" lang="es-ES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Mecánica de pesca completa</a:t>
            </a:r>
            <a:endParaRPr i="1"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Char char="●"/>
            </a:pPr>
            <a:r>
              <a:rPr i="1" lang="es-ES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misiones</a:t>
            </a:r>
            <a:endParaRPr i="1"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Char char="●"/>
            </a:pPr>
            <a:r>
              <a:rPr i="1" lang="es-ES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Música ambiental</a:t>
            </a:r>
            <a:endParaRPr i="1"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Char char="●"/>
            </a:pPr>
            <a:r>
              <a:rPr i="1" lang="es-ES" sz="2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Finalización mapa principal</a:t>
            </a:r>
            <a:endParaRPr i="1"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"/>
          <p:cNvGrpSpPr/>
          <p:nvPr/>
        </p:nvGrpSpPr>
        <p:grpSpPr>
          <a:xfrm>
            <a:off x="661953" y="2370321"/>
            <a:ext cx="6622886" cy="2671813"/>
            <a:chOff x="0" y="15913"/>
            <a:chExt cx="8601150" cy="3583440"/>
          </a:xfrm>
        </p:grpSpPr>
        <p:sp>
          <p:nvSpPr>
            <p:cNvPr id="155" name="Google Shape;155;p2"/>
            <p:cNvSpPr/>
            <p:nvPr/>
          </p:nvSpPr>
          <p:spPr>
            <a:xfrm>
              <a:off x="0" y="635833"/>
              <a:ext cx="8534400" cy="1058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5875">
              <a:solidFill>
                <a:srgbClr val="022F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26720" y="15913"/>
              <a:ext cx="5974080" cy="1239840"/>
            </a:xfrm>
            <a:prstGeom prst="roundRect">
              <a:avLst>
                <a:gd fmla="val 16667" name="adj"/>
              </a:avLst>
            </a:prstGeom>
            <a:solidFill>
              <a:srgbClr val="022F61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487244" y="76437"/>
              <a:ext cx="5853032" cy="1118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5800" spcFirstLastPara="1" rIns="225800" wrap="square" tIns="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Century Gothic"/>
                <a:buNone/>
              </a:pPr>
              <a:r>
                <a:rPr b="1" i="1" lang="es-ES" sz="31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Desarrollo del mapa</a:t>
              </a:r>
              <a:endParaRPr b="1" i="1" sz="3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50" y="2540953"/>
              <a:ext cx="8534400" cy="1058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5875">
              <a:solidFill>
                <a:srgbClr val="022F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26720" y="1921033"/>
              <a:ext cx="5974080" cy="1239840"/>
            </a:xfrm>
            <a:prstGeom prst="roundRect">
              <a:avLst>
                <a:gd fmla="val 16667" name="adj"/>
              </a:avLst>
            </a:prstGeom>
            <a:solidFill>
              <a:srgbClr val="022F61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487244" y="1981557"/>
              <a:ext cx="5853000" cy="11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25800" spcFirstLastPara="1" rIns="2258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Century Gothic"/>
                <a:buNone/>
              </a:pPr>
              <a:r>
                <a:rPr b="1" i="1" lang="es-ES" sz="31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Mecánica de pesca</a:t>
              </a:r>
              <a:endParaRPr b="1" i="1" sz="3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61" name="Google Shape;161;p2"/>
          <p:cNvSpPr/>
          <p:nvPr/>
        </p:nvSpPr>
        <p:spPr>
          <a:xfrm>
            <a:off x="1321725" y="5454684"/>
            <a:ext cx="4600500" cy="589500"/>
          </a:xfrm>
          <a:prstGeom prst="rect">
            <a:avLst/>
          </a:prstGeom>
          <a:solidFill>
            <a:schemeClr val="lt1">
              <a:alpha val="89800"/>
            </a:schemeClr>
          </a:solidFill>
          <a:ln cap="rnd" cmpd="sng" w="15875">
            <a:solidFill>
              <a:srgbClr val="022F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2" name="Google Shape;162;p2"/>
          <p:cNvSpPr/>
          <p:nvPr/>
        </p:nvSpPr>
        <p:spPr>
          <a:xfrm>
            <a:off x="1549974" y="5119450"/>
            <a:ext cx="3220500" cy="690300"/>
          </a:xfrm>
          <a:prstGeom prst="roundRect">
            <a:avLst>
              <a:gd fmla="val 16667" name="adj"/>
            </a:avLst>
          </a:prstGeom>
          <a:solidFill>
            <a:srgbClr val="022F61"/>
          </a:solidFill>
          <a:ln cap="rnd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3" name="Google Shape;163;p2"/>
          <p:cNvSpPr txBox="1"/>
          <p:nvPr/>
        </p:nvSpPr>
        <p:spPr>
          <a:xfrm>
            <a:off x="1501132" y="5153178"/>
            <a:ext cx="3318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25800" spcFirstLastPara="1" rIns="2258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entury Gothic"/>
              <a:buNone/>
            </a:pPr>
            <a:r>
              <a:rPr b="1" i="1" lang="es-E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Movimiento de peces</a:t>
            </a:r>
            <a:endParaRPr b="1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687503" y="1392463"/>
            <a:ext cx="6571800" cy="789300"/>
          </a:xfrm>
          <a:prstGeom prst="rect">
            <a:avLst/>
          </a:prstGeom>
          <a:solidFill>
            <a:schemeClr val="lt1">
              <a:alpha val="89800"/>
            </a:schemeClr>
          </a:solidFill>
          <a:ln cap="rnd" cmpd="sng" w="15875">
            <a:solidFill>
              <a:srgbClr val="022F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65" name="Google Shape;165;p2"/>
          <p:cNvSpPr/>
          <p:nvPr/>
        </p:nvSpPr>
        <p:spPr>
          <a:xfrm>
            <a:off x="1013556" y="943406"/>
            <a:ext cx="4600500" cy="924600"/>
          </a:xfrm>
          <a:prstGeom prst="roundRect">
            <a:avLst>
              <a:gd fmla="val 16667" name="adj"/>
            </a:avLst>
          </a:prstGeom>
          <a:solidFill>
            <a:srgbClr val="022F61"/>
          </a:solidFill>
          <a:ln cap="rnd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66" name="Google Shape;166;p2"/>
          <p:cNvSpPr txBox="1"/>
          <p:nvPr/>
        </p:nvSpPr>
        <p:spPr>
          <a:xfrm>
            <a:off x="943784" y="988586"/>
            <a:ext cx="4740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25800" spcFirstLastPara="1" rIns="2258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entury Gothic"/>
              <a:buNone/>
            </a:pPr>
            <a:r>
              <a:rPr b="1" i="1" lang="es-ES" sz="3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Cinemática inicial</a:t>
            </a:r>
            <a:endParaRPr b="1" i="1" sz="3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26a4b8ab_0_0"/>
          <p:cNvSpPr txBox="1"/>
          <p:nvPr>
            <p:ph type="title"/>
          </p:nvPr>
        </p:nvSpPr>
        <p:spPr>
          <a:xfrm>
            <a:off x="12" y="-291093"/>
            <a:ext cx="8534400" cy="150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Cinemática inicial</a:t>
            </a:r>
            <a:endParaRPr/>
          </a:p>
        </p:txBody>
      </p:sp>
      <p:pic>
        <p:nvPicPr>
          <p:cNvPr id="172" name="Google Shape;172;gfa26a4b8ab_0_0" title="VR Fishing ‐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213" y="812499"/>
            <a:ext cx="7918574" cy="59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4"/>
          <p:cNvSpPr txBox="1"/>
          <p:nvPr>
            <p:ph type="title"/>
          </p:nvPr>
        </p:nvSpPr>
        <p:spPr>
          <a:xfrm>
            <a:off x="684212" y="685799"/>
            <a:ext cx="37470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i="1" lang="es-ES"/>
              <a:t>DESARROLLO DEL MAPA</a:t>
            </a:r>
            <a:endParaRPr b="1" i="1"/>
          </a:p>
        </p:txBody>
      </p:sp>
      <p:cxnSp>
        <p:nvCxnSpPr>
          <p:cNvPr id="179" name="Google Shape;179;p4"/>
          <p:cNvCxnSpPr/>
          <p:nvPr/>
        </p:nvCxnSpPr>
        <p:spPr>
          <a:xfrm>
            <a:off x="4650783" y="1532373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" name="Google Shape;180;p4"/>
          <p:cNvGrpSpPr/>
          <p:nvPr/>
        </p:nvGrpSpPr>
        <p:grpSpPr>
          <a:xfrm>
            <a:off x="4979962" y="688187"/>
            <a:ext cx="6288260" cy="4887262"/>
            <a:chOff x="0" y="2388"/>
            <a:chExt cx="6288260" cy="4887262"/>
          </a:xfrm>
        </p:grpSpPr>
        <p:cxnSp>
          <p:nvCxnSpPr>
            <p:cNvPr id="181" name="Google Shape;181;p4"/>
            <p:cNvCxnSpPr/>
            <p:nvPr/>
          </p:nvCxnSpPr>
          <p:spPr>
            <a:xfrm>
              <a:off x="0" y="2388"/>
              <a:ext cx="6288260" cy="0"/>
            </a:xfrm>
            <a:prstGeom prst="straightConnector1">
              <a:avLst/>
            </a:prstGeom>
            <a:solidFill>
              <a:srgbClr val="022F61"/>
            </a:solidFill>
            <a:ln cap="rnd" cmpd="sng" w="15875">
              <a:solidFill>
                <a:srgbClr val="022F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" name="Google Shape;182;p4"/>
            <p:cNvSpPr/>
            <p:nvPr/>
          </p:nvSpPr>
          <p:spPr>
            <a:xfrm>
              <a:off x="0" y="2388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 txBox="1"/>
            <p:nvPr/>
          </p:nvSpPr>
          <p:spPr>
            <a:xfrm>
              <a:off x="0" y="2388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6200" lIns="156200" spcFirstLastPara="1" rIns="156200" wrap="square" tIns="15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entury Gothic"/>
                <a:buNone/>
              </a:pPr>
              <a:r>
                <a:rPr b="0" i="0" lang="es-ES" sz="4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Mapa principal casi completado</a:t>
              </a:r>
              <a:endParaRPr b="0" i="0" sz="4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4" name="Google Shape;184;p4"/>
            <p:cNvCxnSpPr/>
            <p:nvPr/>
          </p:nvCxnSpPr>
          <p:spPr>
            <a:xfrm>
              <a:off x="0" y="1631476"/>
              <a:ext cx="6288260" cy="0"/>
            </a:xfrm>
            <a:prstGeom prst="straightConnector1">
              <a:avLst/>
            </a:prstGeom>
            <a:solidFill>
              <a:srgbClr val="022F61"/>
            </a:solidFill>
            <a:ln cap="rnd" cmpd="sng" w="15875">
              <a:solidFill>
                <a:srgbClr val="022F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4"/>
            <p:cNvSpPr/>
            <p:nvPr/>
          </p:nvSpPr>
          <p:spPr>
            <a:xfrm>
              <a:off x="0" y="1631476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0" y="1631476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6200" lIns="156200" spcFirstLastPara="1" rIns="156200" wrap="square" tIns="15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entury Gothic"/>
                <a:buNone/>
              </a:pPr>
              <a:r>
                <a:rPr b="0" i="0" lang="es-ES" sz="4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zonas por terminar</a:t>
              </a:r>
              <a:endParaRPr b="0" i="0" sz="4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7" name="Google Shape;187;p4"/>
            <p:cNvCxnSpPr/>
            <p:nvPr/>
          </p:nvCxnSpPr>
          <p:spPr>
            <a:xfrm>
              <a:off x="0" y="3260563"/>
              <a:ext cx="6288260" cy="0"/>
            </a:xfrm>
            <a:prstGeom prst="straightConnector1">
              <a:avLst/>
            </a:prstGeom>
            <a:solidFill>
              <a:srgbClr val="022F61"/>
            </a:solidFill>
            <a:ln cap="rnd" cmpd="sng" w="15875">
              <a:solidFill>
                <a:srgbClr val="022F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4"/>
            <p:cNvSpPr/>
            <p:nvPr/>
          </p:nvSpPr>
          <p:spPr>
            <a:xfrm>
              <a:off x="0" y="3260563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0" y="3260563"/>
              <a:ext cx="6288260" cy="1629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6200" lIns="156200" spcFirstLastPara="1" rIns="156200" wrap="square" tIns="15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entury Gothic"/>
                <a:buNone/>
              </a:pPr>
              <a:r>
                <a:rPr b="0" i="0" lang="es-ES" sz="4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Iluminación y sonidos de ambiente sin añadir</a:t>
              </a:r>
              <a:endParaRPr b="0" i="0" sz="4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5"/>
          <p:cNvSpPr txBox="1"/>
          <p:nvPr>
            <p:ph type="title"/>
          </p:nvPr>
        </p:nvSpPr>
        <p:spPr>
          <a:xfrm>
            <a:off x="7797216" y="2121679"/>
            <a:ext cx="3518748" cy="1142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b="1" i="1" lang="es-ES" sz="4400"/>
              <a:t>DISEÑO BASE</a:t>
            </a:r>
            <a:endParaRPr b="1" i="1"/>
          </a:p>
        </p:txBody>
      </p:sp>
      <p:sp>
        <p:nvSpPr>
          <p:cNvPr id="196" name="Google Shape;196;p5"/>
          <p:cNvSpPr/>
          <p:nvPr/>
        </p:nvSpPr>
        <p:spPr>
          <a:xfrm>
            <a:off x="612990" y="620722"/>
            <a:ext cx="6575496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197" name="Google Shape;197;p5"/>
          <p:cNvPicPr preferRelativeResize="0"/>
          <p:nvPr/>
        </p:nvPicPr>
        <p:blipFill rotWithShape="1">
          <a:blip r:embed="rId3">
            <a:alphaModFix/>
          </a:blip>
          <a:srcRect b="2" l="1940" r="2606" t="0"/>
          <a:stretch/>
        </p:blipFill>
        <p:spPr>
          <a:xfrm>
            <a:off x="778062" y="786117"/>
            <a:ext cx="6245352" cy="4956048"/>
          </a:xfrm>
          <a:custGeom>
            <a:rect b="b" l="l" r="r" t="t"/>
            <a:pathLst>
              <a:path extrusionOk="0" h="4956048" w="6245352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98" name="Google Shape;198;p5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99" name="Google Shape;199;p5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5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5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5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6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09" name="Google Shape;209;p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4" name="Google Shape;21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 b="-1" l="25258" r="19105" t="0"/>
          <a:stretch/>
        </p:blipFill>
        <p:spPr>
          <a:xfrm>
            <a:off x="789096" y="781589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490693" y="0"/>
                </a:moveTo>
                <a:lnTo>
                  <a:pt x="5226470" y="0"/>
                </a:lnTo>
                <a:lnTo>
                  <a:pt x="5226470" y="4955408"/>
                </a:lnTo>
                <a:lnTo>
                  <a:pt x="0" y="4955408"/>
                </a:lnTo>
                <a:lnTo>
                  <a:pt x="0" y="48154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n que contiene interior, pastel, tabla, decorado&#10;&#10;Descripción generada automáticamente" id="217" name="Google Shape;217;p6"/>
          <p:cNvPicPr preferRelativeResize="0"/>
          <p:nvPr/>
        </p:nvPicPr>
        <p:blipFill rotWithShape="1">
          <a:blip r:embed="rId4">
            <a:alphaModFix/>
          </a:blip>
          <a:srcRect b="0" l="9723" r="10378" t="0"/>
          <a:stretch/>
        </p:blipFill>
        <p:spPr>
          <a:xfrm>
            <a:off x="6176433" y="789546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0" y="0"/>
                </a:moveTo>
                <a:lnTo>
                  <a:pt x="5226470" y="0"/>
                </a:lnTo>
                <a:lnTo>
                  <a:pt x="5226470" y="4485508"/>
                </a:lnTo>
                <a:lnTo>
                  <a:pt x="4747647" y="4955408"/>
                </a:lnTo>
                <a:lnTo>
                  <a:pt x="0" y="4955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8" name="Google Shape;218;p6"/>
          <p:cNvSpPr/>
          <p:nvPr/>
        </p:nvSpPr>
        <p:spPr>
          <a:xfrm>
            <a:off x="8651292" y="861134"/>
            <a:ext cx="2664600" cy="1965000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7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24" name="Google Shape;224;p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9" name="Google Shape;22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231" name="Google Shape;231;p7"/>
          <p:cNvPicPr preferRelativeResize="0"/>
          <p:nvPr/>
        </p:nvPicPr>
        <p:blipFill rotWithShape="1">
          <a:blip r:embed="rId3">
            <a:alphaModFix/>
          </a:blip>
          <a:srcRect b="-3" l="9722" r="10382" t="0"/>
          <a:stretch/>
        </p:blipFill>
        <p:spPr>
          <a:xfrm>
            <a:off x="789096" y="781589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490693" y="0"/>
                </a:moveTo>
                <a:lnTo>
                  <a:pt x="5226470" y="0"/>
                </a:lnTo>
                <a:lnTo>
                  <a:pt x="5226470" y="4955408"/>
                </a:lnTo>
                <a:lnTo>
                  <a:pt x="0" y="4955408"/>
                </a:lnTo>
                <a:lnTo>
                  <a:pt x="0" y="48154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Pantalla de video juego&#10;&#10;Descripción generada automáticamente con confianza media" id="232" name="Google Shape;232;p7"/>
          <p:cNvPicPr preferRelativeResize="0"/>
          <p:nvPr/>
        </p:nvPicPr>
        <p:blipFill rotWithShape="1">
          <a:blip r:embed="rId4">
            <a:alphaModFix/>
          </a:blip>
          <a:srcRect b="-1" l="12102" r="32525" t="0"/>
          <a:stretch/>
        </p:blipFill>
        <p:spPr>
          <a:xfrm>
            <a:off x="6176433" y="789546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0" y="0"/>
                </a:moveTo>
                <a:lnTo>
                  <a:pt x="5226470" y="0"/>
                </a:lnTo>
                <a:lnTo>
                  <a:pt x="5226470" y="4485508"/>
                </a:lnTo>
                <a:lnTo>
                  <a:pt x="4747647" y="4955408"/>
                </a:lnTo>
                <a:lnTo>
                  <a:pt x="0" y="4955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932155" y="1793289"/>
            <a:ext cx="1109709" cy="2263806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8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39" name="Google Shape;239;p8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8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8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8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8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4" name="Google Shape;24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246" name="Google Shape;246;p8"/>
          <p:cNvPicPr preferRelativeResize="0"/>
          <p:nvPr/>
        </p:nvPicPr>
        <p:blipFill rotWithShape="1">
          <a:blip r:embed="rId3">
            <a:alphaModFix/>
          </a:blip>
          <a:srcRect b="-3" l="9722" r="10382" t="0"/>
          <a:stretch/>
        </p:blipFill>
        <p:spPr>
          <a:xfrm>
            <a:off x="789096" y="781589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490693" y="0"/>
                </a:moveTo>
                <a:lnTo>
                  <a:pt x="5226470" y="0"/>
                </a:lnTo>
                <a:lnTo>
                  <a:pt x="5226470" y="4955408"/>
                </a:lnTo>
                <a:lnTo>
                  <a:pt x="0" y="4955408"/>
                </a:lnTo>
                <a:lnTo>
                  <a:pt x="0" y="48154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Pantalla de video juego&#10;&#10;Descripción generada automáticamente con confianza media"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21563" r="23329" t="0"/>
          <a:stretch/>
        </p:blipFill>
        <p:spPr>
          <a:xfrm>
            <a:off x="6176433" y="789546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0" y="0"/>
                </a:moveTo>
                <a:lnTo>
                  <a:pt x="5226470" y="0"/>
                </a:lnTo>
                <a:lnTo>
                  <a:pt x="5226470" y="4485508"/>
                </a:lnTo>
                <a:lnTo>
                  <a:pt x="4747647" y="4955408"/>
                </a:lnTo>
                <a:lnTo>
                  <a:pt x="0" y="4955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8" name="Google Shape;248;p8"/>
          <p:cNvSpPr/>
          <p:nvPr/>
        </p:nvSpPr>
        <p:spPr>
          <a:xfrm>
            <a:off x="3311371" y="2760955"/>
            <a:ext cx="2476870" cy="1509204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254" name="Google Shape;254;p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9" name="Google Shape;25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fmla="val 1078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interior, pastel, tabla, decorado&#10;&#10;Descripción generada automáticamente" id="261" name="Google Shape;261;p9"/>
          <p:cNvPicPr preferRelativeResize="0"/>
          <p:nvPr/>
        </p:nvPicPr>
        <p:blipFill rotWithShape="1">
          <a:blip r:embed="rId3">
            <a:alphaModFix/>
          </a:blip>
          <a:srcRect b="-3" l="9722" r="10382" t="0"/>
          <a:stretch/>
        </p:blipFill>
        <p:spPr>
          <a:xfrm>
            <a:off x="789096" y="781589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490693" y="0"/>
                </a:moveTo>
                <a:lnTo>
                  <a:pt x="5226470" y="0"/>
                </a:lnTo>
                <a:lnTo>
                  <a:pt x="5226470" y="4955408"/>
                </a:lnTo>
                <a:lnTo>
                  <a:pt x="0" y="4955408"/>
                </a:lnTo>
                <a:lnTo>
                  <a:pt x="0" y="48154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ibujo de un hotel&#10;&#10;Descripción generada automáticamente con confianza media" id="262" name="Google Shape;262;p9"/>
          <p:cNvPicPr preferRelativeResize="0"/>
          <p:nvPr/>
        </p:nvPicPr>
        <p:blipFill rotWithShape="1">
          <a:blip r:embed="rId4">
            <a:alphaModFix/>
          </a:blip>
          <a:srcRect b="2" l="9980" r="19621" t="0"/>
          <a:stretch/>
        </p:blipFill>
        <p:spPr>
          <a:xfrm>
            <a:off x="6176433" y="789546"/>
            <a:ext cx="5226470" cy="4955408"/>
          </a:xfrm>
          <a:custGeom>
            <a:rect b="b" l="l" r="r" t="t"/>
            <a:pathLst>
              <a:path extrusionOk="0" h="4955408" w="5226470">
                <a:moveTo>
                  <a:pt x="0" y="0"/>
                </a:moveTo>
                <a:lnTo>
                  <a:pt x="5226470" y="0"/>
                </a:lnTo>
                <a:lnTo>
                  <a:pt x="5226470" y="4485508"/>
                </a:lnTo>
                <a:lnTo>
                  <a:pt x="4747647" y="4955408"/>
                </a:lnTo>
                <a:lnTo>
                  <a:pt x="0" y="49554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3" name="Google Shape;263;p9"/>
          <p:cNvSpPr/>
          <p:nvPr/>
        </p:nvSpPr>
        <p:spPr>
          <a:xfrm>
            <a:off x="878889" y="4563122"/>
            <a:ext cx="772358" cy="710214"/>
          </a:xfrm>
          <a:prstGeom prst="rect">
            <a:avLst/>
          </a:prstGeom>
          <a:noFill/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or">
  <a:themeElements>
    <a:clrScheme name="Sector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2021-11-07T16:57:39Z</dcterms:created>
  <dc:creator>Pelayo Cifuentes Fernández</dc:creator>
</cp:coreProperties>
</file>